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0" r:id="rId11"/>
    <p:sldId id="275" r:id="rId12"/>
    <p:sldId id="276" r:id="rId13"/>
    <p:sldId id="281" r:id="rId14"/>
    <p:sldId id="277" r:id="rId15"/>
    <p:sldId id="278" r:id="rId16"/>
    <p:sldId id="282" r:id="rId17"/>
    <p:sldId id="283" r:id="rId18"/>
    <p:sldId id="28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47" y="3306937"/>
            <a:ext cx="3332590" cy="3332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221" y="1159630"/>
            <a:ext cx="6020925" cy="102551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Front"/>
            <a:lightRig rig="threePt" dir="t"/>
          </a:scene3d>
        </p:spPr>
        <p:txBody>
          <a:bodyPr/>
          <a:lstStyle/>
          <a:p>
            <a:r>
              <a:rPr lang="en-US" dirty="0" err="1" smtClean="0"/>
              <a:t>MemFlash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242" y="5405389"/>
            <a:ext cx="6400800" cy="6981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Gunjan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Patel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2298" y="3634837"/>
            <a:ext cx="4294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Faster access to your data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0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8" y="1160637"/>
            <a:ext cx="7596482" cy="5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5" r="9871"/>
          <a:stretch/>
        </p:blipFill>
        <p:spPr>
          <a:xfrm>
            <a:off x="1" y="2605086"/>
            <a:ext cx="9144000" cy="3340491"/>
          </a:xfrm>
        </p:spPr>
      </p:pic>
    </p:spTree>
    <p:extLst>
      <p:ext uri="{BB962C8B-B14F-4D97-AF65-F5344CB8AC3E}">
        <p14:creationId xmlns:p14="http://schemas.microsoft.com/office/powerpoint/2010/main" val="22750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-19089" r="19089"/>
          <a:stretch/>
        </p:blipFill>
        <p:spPr>
          <a:xfrm>
            <a:off x="4959102" y="2403201"/>
            <a:ext cx="3101554" cy="2128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684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3381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11337" y="387789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7606813">
            <a:off x="2908601" y="2978893"/>
            <a:ext cx="8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5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P1</a:t>
            </a:r>
          </a:p>
          <a:p>
            <a:pPr lvl="1"/>
            <a:r>
              <a:rPr lang="en-US" sz="2000" dirty="0" smtClean="0"/>
              <a:t> 2 threads, one to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 another to </a:t>
            </a:r>
            <a:r>
              <a:rPr lang="en-US" sz="2000" dirty="0" err="1" smtClean="0"/>
              <a:t>MongoDB</a:t>
            </a:r>
            <a:r>
              <a:rPr lang="en-US" sz="2000" dirty="0" smtClean="0"/>
              <a:t> (whichever comes first) </a:t>
            </a:r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FF6600"/>
                </a:solidFill>
              </a:rPr>
              <a:t>P2</a:t>
            </a:r>
          </a:p>
          <a:p>
            <a:pPr lvl="1"/>
            <a:r>
              <a:rPr lang="en-US" sz="2000" dirty="0" smtClean="0"/>
              <a:t>First check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, if miss =&gt; check </a:t>
            </a:r>
            <a:r>
              <a:rPr lang="en-US" sz="2000" dirty="0" err="1" smtClean="0"/>
              <a:t>MongoDB</a:t>
            </a:r>
            <a:endParaRPr lang="en-US" sz="2000" dirty="0" smtClean="0"/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008000"/>
                </a:solidFill>
              </a:rPr>
              <a:t>P3</a:t>
            </a:r>
          </a:p>
          <a:p>
            <a:pPr lvl="1"/>
            <a:r>
              <a:rPr lang="en-US" sz="2000" dirty="0" smtClean="0"/>
              <a:t>Only </a:t>
            </a:r>
            <a:r>
              <a:rPr lang="en-US" sz="2000" dirty="0" err="1" smtClean="0"/>
              <a:t>MongoDB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839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90" y="1835299"/>
            <a:ext cx="2625102" cy="2236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2.0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5146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6112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40226" y="2497683"/>
            <a:ext cx="942222" cy="235078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94783" y="4799575"/>
            <a:ext cx="3345575" cy="2268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40358" y="2546574"/>
            <a:ext cx="835170" cy="225300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0223" y="330374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01354" y="4848466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7839798">
            <a:off x="2835803" y="255893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7002514" y="1005456"/>
            <a:ext cx="397918" cy="22610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49731" y="1600200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Profit $_$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4110946">
            <a:off x="179222" y="2985444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Cache Thread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4264520">
            <a:off x="955746" y="4637590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DB Thread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199884" y="3341643"/>
            <a:ext cx="443990" cy="662866"/>
          </a:xfrm>
          <a:custGeom>
            <a:avLst/>
            <a:gdLst>
              <a:gd name="connsiteX0" fmla="*/ 70069 w 443990"/>
              <a:gd name="connsiteY0" fmla="*/ 639398 h 662866"/>
              <a:gd name="connsiteX1" fmla="*/ 201449 w 443990"/>
              <a:gd name="connsiteY1" fmla="*/ 19 h 662866"/>
              <a:gd name="connsiteX2" fmla="*/ 437931 w 443990"/>
              <a:gd name="connsiteY2" fmla="*/ 656915 h 662866"/>
              <a:gd name="connsiteX3" fmla="*/ 341587 w 443990"/>
              <a:gd name="connsiteY3" fmla="*/ 324088 h 662866"/>
              <a:gd name="connsiteX4" fmla="*/ 0 w 443990"/>
              <a:gd name="connsiteY4" fmla="*/ 315329 h 66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990" h="662866">
                <a:moveTo>
                  <a:pt x="70069" y="639398"/>
                </a:moveTo>
                <a:cubicBezTo>
                  <a:pt x="105104" y="318249"/>
                  <a:pt x="140139" y="-2900"/>
                  <a:pt x="201449" y="19"/>
                </a:cubicBezTo>
                <a:cubicBezTo>
                  <a:pt x="262759" y="2938"/>
                  <a:pt x="414575" y="602904"/>
                  <a:pt x="437931" y="656915"/>
                </a:cubicBezTo>
                <a:cubicBezTo>
                  <a:pt x="461287" y="710926"/>
                  <a:pt x="414576" y="381019"/>
                  <a:pt x="341587" y="324088"/>
                </a:cubicBezTo>
                <a:cubicBezTo>
                  <a:pt x="268598" y="267157"/>
                  <a:pt x="0" y="315329"/>
                  <a:pt x="0" y="31532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643874" y="3515421"/>
            <a:ext cx="300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9870" y="3375264"/>
            <a:ext cx="79098" cy="297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45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14" grpId="0"/>
      <p:bldP spid="21" grpId="0"/>
      <p:bldP spid="6" grpId="0" animBg="1"/>
      <p:bldP spid="22" grpId="0"/>
      <p:bldP spid="24" grpId="0"/>
      <p:bldP spid="2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JSON objects</a:t>
            </a:r>
          </a:p>
          <a:p>
            <a:r>
              <a:rPr lang="en-US" dirty="0" smtClean="0"/>
              <a:t>All 10,000 objects in 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smtClean="0"/>
              <a:t>50% of the objects are also in </a:t>
            </a:r>
            <a:r>
              <a:rPr lang="en-US" dirty="0" err="1" smtClean="0"/>
              <a:t>Memcache</a:t>
            </a:r>
            <a:r>
              <a:rPr lang="en-US" dirty="0" smtClean="0"/>
              <a:t> </a:t>
            </a:r>
          </a:p>
          <a:p>
            <a:r>
              <a:rPr lang="en-US" dirty="0" smtClean="0"/>
              <a:t>50% Hit/Miss ration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Memcache</a:t>
            </a:r>
            <a:r>
              <a:rPr lang="en-US" dirty="0" smtClean="0"/>
              <a:t>, </a:t>
            </a:r>
            <a:r>
              <a:rPr lang="en-US" dirty="0" err="1" smtClean="0"/>
              <a:t>StatsD</a:t>
            </a:r>
            <a:r>
              <a:rPr lang="en-US" dirty="0" smtClean="0"/>
              <a:t> server running in 3 different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One program inserts the JSON objects </a:t>
            </a:r>
          </a:p>
          <a:p>
            <a:r>
              <a:rPr lang="en-US" dirty="0" smtClean="0"/>
              <a:t>3 demo scripts pull the data with Priority 1, 2 &amp;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6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72" y="1011621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4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</a:t>
            </a:r>
            <a:r>
              <a:rPr lang="en-US" dirty="0" err="1" smtClean="0"/>
              <a:t>Memcache</a:t>
            </a:r>
            <a:r>
              <a:rPr lang="en-US" dirty="0" smtClean="0"/>
              <a:t> + </a:t>
            </a:r>
            <a:r>
              <a:rPr lang="en-US" dirty="0" err="1" smtClean="0"/>
              <a:t>MondoDB</a:t>
            </a:r>
            <a:r>
              <a:rPr lang="en-US" dirty="0" smtClean="0"/>
              <a:t> is hard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 lot of concurrency issues</a:t>
            </a:r>
          </a:p>
          <a:p>
            <a:r>
              <a:rPr lang="en-US" dirty="0" smtClean="0">
                <a:sym typeface="Wingdings"/>
              </a:rPr>
              <a:t>Not much documentation for Go libraries </a:t>
            </a:r>
          </a:p>
          <a:p>
            <a:r>
              <a:rPr lang="en-US" dirty="0" smtClean="0">
                <a:sym typeface="Wingdings"/>
              </a:rPr>
              <a:t>Had to read library source code</a:t>
            </a: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support for 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Memcache</a:t>
            </a:r>
            <a:r>
              <a:rPr lang="en-US" dirty="0" smtClean="0"/>
              <a:t> Proxy (to reduce # of TCP connections)</a:t>
            </a:r>
          </a:p>
          <a:p>
            <a:r>
              <a:rPr lang="en-US" dirty="0" smtClean="0"/>
              <a:t>Cloud providers charge money for number of connections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gRPC</a:t>
            </a:r>
            <a:r>
              <a:rPr lang="en-US" dirty="0" smtClean="0"/>
              <a:t> for transferring JSON-like data</a:t>
            </a:r>
          </a:p>
          <a:p>
            <a:r>
              <a:rPr lang="en-US" dirty="0" smtClean="0"/>
              <a:t>HTTP/2, header compression, binary JSON (</a:t>
            </a:r>
            <a:r>
              <a:rPr lang="en-US" dirty="0" err="1" smtClean="0"/>
              <a:t>bson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88" y="1490345"/>
            <a:ext cx="1951859" cy="652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97" y="4961759"/>
            <a:ext cx="1502103" cy="1502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71" y="5092480"/>
            <a:ext cx="2763345" cy="1243505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4523825" y="5229281"/>
            <a:ext cx="893379" cy="89688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 descr="potat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276929"/>
            <a:ext cx="635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Whaaaaaaaat</a:t>
            </a:r>
            <a:r>
              <a:rPr lang="en-US" dirty="0" smtClean="0"/>
              <a:t>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454"/>
            <a:ext cx="4318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07249"/>
            <a:ext cx="3810000" cy="381000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3837619" y="2944876"/>
            <a:ext cx="1370786" cy="1297978"/>
          </a:xfrm>
          <a:prstGeom prst="mathPlu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58" y="721075"/>
            <a:ext cx="8229600" cy="1600200"/>
          </a:xfrm>
        </p:spPr>
        <p:txBody>
          <a:bodyPr/>
          <a:lstStyle/>
          <a:p>
            <a:r>
              <a:rPr lang="en-US" dirty="0" smtClean="0"/>
              <a:t>Disclosure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00" y="4443340"/>
            <a:ext cx="2953906" cy="29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stores are fast but no persistence</a:t>
            </a:r>
          </a:p>
          <a:p>
            <a:r>
              <a:rPr lang="en-US" dirty="0" smtClean="0"/>
              <a:t>DBs persist the data, but don’t manage their own memory (not as fast)</a:t>
            </a:r>
          </a:p>
          <a:p>
            <a:r>
              <a:rPr lang="en-US" dirty="0" smtClean="0"/>
              <a:t>Wall Street people pay Millions of $$s for transactions faster even by a few microseconds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608" y="4301185"/>
            <a:ext cx="3015548" cy="200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7" y="4175802"/>
            <a:ext cx="2212228" cy="2134963"/>
          </a:xfrm>
          <a:prstGeom prst="rect">
            <a:avLst/>
          </a:prstGeom>
        </p:spPr>
      </p:pic>
      <p:sp>
        <p:nvSpPr>
          <p:cNvPr id="6" name="Equal 5"/>
          <p:cNvSpPr/>
          <p:nvPr/>
        </p:nvSpPr>
        <p:spPr>
          <a:xfrm>
            <a:off x="3345574" y="4820058"/>
            <a:ext cx="1570372" cy="928509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94881" cy="4525963"/>
          </a:xfrm>
        </p:spPr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dirty="0" err="1" smtClean="0"/>
              <a:t>NoSQL</a:t>
            </a:r>
            <a:r>
              <a:rPr lang="en-US" dirty="0" smtClean="0"/>
              <a:t> DB</a:t>
            </a:r>
          </a:p>
          <a:p>
            <a:r>
              <a:rPr lang="en-US" dirty="0" smtClean="0"/>
              <a:t>Persistent </a:t>
            </a:r>
          </a:p>
          <a:p>
            <a:r>
              <a:rPr lang="en-US" dirty="0" smtClean="0"/>
              <a:t>Speed is HDD bound</a:t>
            </a:r>
          </a:p>
          <a:p>
            <a:r>
              <a:rPr lang="en-US" dirty="0" smtClean="0"/>
              <a:t>Loads some data in memory</a:t>
            </a:r>
          </a:p>
          <a:p>
            <a:r>
              <a:rPr lang="en-US" dirty="0" smtClean="0"/>
              <a:t>Doesn’t manage it’s own memory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6494" y="1600200"/>
            <a:ext cx="42948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Memcache</a:t>
            </a:r>
            <a:r>
              <a:rPr lang="en-US" dirty="0" smtClean="0"/>
              <a:t> is a in-memory key-value store</a:t>
            </a:r>
          </a:p>
          <a:p>
            <a:r>
              <a:rPr lang="en-US" dirty="0" smtClean="0"/>
              <a:t>Non-persistent</a:t>
            </a:r>
          </a:p>
          <a:p>
            <a:r>
              <a:rPr lang="en-US" dirty="0" smtClean="0"/>
              <a:t>As fast as RAM </a:t>
            </a:r>
          </a:p>
          <a:p>
            <a:r>
              <a:rPr lang="en-US" dirty="0" smtClean="0"/>
              <a:t>Everything is in memory</a:t>
            </a:r>
          </a:p>
          <a:p>
            <a:r>
              <a:rPr lang="en-US" dirty="0" smtClean="0"/>
              <a:t>Manages it’s own memory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94" y="4054333"/>
            <a:ext cx="2531706" cy="2966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05" y="4542108"/>
            <a:ext cx="1839236" cy="1839236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4033801" y="4929294"/>
            <a:ext cx="1046009" cy="955819"/>
          </a:xfrm>
          <a:prstGeom prst="hear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28"/>
            <a:ext cx="8229600" cy="4525963"/>
          </a:xfrm>
        </p:spPr>
        <p:txBody>
          <a:bodyPr/>
          <a:lstStyle/>
          <a:p>
            <a:r>
              <a:rPr lang="en-US" dirty="0" smtClean="0"/>
              <a:t>Go Programming language &lt;3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err="1" smtClean="0"/>
              <a:t>StatsD</a:t>
            </a:r>
            <a:r>
              <a:rPr lang="en-US" dirty="0" smtClean="0"/>
              <a:t>/Graphite</a:t>
            </a:r>
          </a:p>
          <a:p>
            <a:r>
              <a:rPr lang="en-US" dirty="0" err="1" smtClean="0"/>
              <a:t>Memcache</a:t>
            </a:r>
            <a:endParaRPr lang="en-US" dirty="0" smtClean="0"/>
          </a:p>
          <a:p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</a:p>
          <a:p>
            <a:r>
              <a:rPr lang="en-US" dirty="0" smtClean="0"/>
              <a:t>Alpine Linux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67" y="1982528"/>
            <a:ext cx="1006701" cy="1370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00" y="3352726"/>
            <a:ext cx="2624500" cy="2171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24" y="5233764"/>
            <a:ext cx="2436352" cy="1624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740" y="3671276"/>
            <a:ext cx="2602491" cy="31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"/>
          <a:stretch/>
        </p:blipFill>
        <p:spPr>
          <a:xfrm>
            <a:off x="566443" y="901201"/>
            <a:ext cx="8229600" cy="5956799"/>
          </a:xfrm>
        </p:spPr>
      </p:pic>
    </p:spTree>
    <p:extLst>
      <p:ext uri="{BB962C8B-B14F-4D97-AF65-F5344CB8AC3E}">
        <p14:creationId xmlns:p14="http://schemas.microsoft.com/office/powerpoint/2010/main" val="405883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710"/>
            <a:ext cx="8301666" cy="5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0" y="1060714"/>
            <a:ext cx="7982930" cy="5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729</TotalTime>
  <Words>345</Words>
  <Application>Microsoft Macintosh PowerPoint</Application>
  <PresentationFormat>On-screen Show (4:3)</PresentationFormat>
  <Paragraphs>76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MemFlash</vt:lpstr>
      <vt:lpstr>Whaaaaaaaat?!</vt:lpstr>
      <vt:lpstr>Disclosure!</vt:lpstr>
      <vt:lpstr>Motivation</vt:lpstr>
      <vt:lpstr>MongoDB vs Memcache</vt:lpstr>
      <vt:lpstr>Technology Stack</vt:lpstr>
      <vt:lpstr>Why Docker and not VM?</vt:lpstr>
      <vt:lpstr>Why Docker and not VM?</vt:lpstr>
      <vt:lpstr>Why Docker and not VM?</vt:lpstr>
      <vt:lpstr>Why Docker and not VM?</vt:lpstr>
      <vt:lpstr>Approach</vt:lpstr>
      <vt:lpstr>Approach…</vt:lpstr>
      <vt:lpstr>Priority system</vt:lpstr>
      <vt:lpstr>Approach 2.0</vt:lpstr>
      <vt:lpstr>Demo Setup</vt:lpstr>
      <vt:lpstr>PowerPoint Presentation</vt:lpstr>
      <vt:lpstr>Challenges</vt:lpstr>
      <vt:lpstr>Future…</vt:lpstr>
      <vt:lpstr>Thank you!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Gunjan Patel</dc:creator>
  <cp:lastModifiedBy>Gunjan Patel</cp:lastModifiedBy>
  <cp:revision>18</cp:revision>
  <dcterms:created xsi:type="dcterms:W3CDTF">2013-12-09T00:52:01Z</dcterms:created>
  <dcterms:modified xsi:type="dcterms:W3CDTF">2016-03-10T11:20:28Z</dcterms:modified>
</cp:coreProperties>
</file>